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45444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Online Learning Platform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92109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our innovative data-driven online learning platform, designed to empower learners with personalized, effective, and engaging educational experiences.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622113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622875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6204942"/>
            <a:ext cx="209407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Neville Shem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Call to Action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Join us in revolutionizing the future of online learning! We invite you to explore our platform, experience the difference, and become a part of our journey to empower learners worldwide.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2303"/>
            <a:ext cx="90196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Problem We're Solving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86507"/>
            <a:ext cx="39831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59317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learning methods often fail to cater to individual learning styles and needs, resulting in frustration and inefficiencies.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486507"/>
            <a:ext cx="35107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Limited Engagement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05931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Passive learning approaches can lead to disengagement, boredom, and difficulty retaining information.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486507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Insights Missing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5552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Many platforms lack the ability to analyze learning data, hindering the ability to identify and address individual challenges.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5458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Unique Approach and Technology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34863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4421267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4348639"/>
            <a:ext cx="35681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834771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provides teachers and administrators with valuable data-driven insights to improve curriculum development, personalize instruction, and measure student progress.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81143"/>
            <a:ext cx="62554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Proposed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18773"/>
            <a:ext cx="3705463" cy="2229564"/>
          </a:xfrm>
          <a:prstGeom prst="roundRect">
            <a:avLst>
              <a:gd name="adj" fmla="val 408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742968"/>
            <a:ext cx="3257074" cy="178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Leverage data analytics to improve course content and learning outcomes.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0347" y="3518773"/>
            <a:ext cx="3705463" cy="2229564"/>
          </a:xfrm>
          <a:prstGeom prst="roundRect">
            <a:avLst>
              <a:gd name="adj" fmla="val 408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04542" y="3742968"/>
            <a:ext cx="3257074" cy="178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Support multiple languages and include accessibility features.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64305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Target Market and Customer Segments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714643"/>
            <a:ext cx="13113782" cy="1258729"/>
          </a:xfrm>
          <a:prstGeom prst="roundRect">
            <a:avLst>
              <a:gd name="adj" fmla="val 72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5722263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3813" y="585978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Underpriviledged Students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352931" y="5859780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Education Students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718238" y="585978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Working Professionals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5929" y="6344007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83813" y="648152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Parents and Educators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352931" y="6481524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Corporate Training Programs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718238" y="648152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Lifelong Learners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849" y="802838"/>
            <a:ext cx="7744301" cy="1315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Competitive Landscape and Our Advantages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49" y="2418398"/>
            <a:ext cx="999887" cy="15998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9655" y="2618303"/>
            <a:ext cx="292369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Existing Platforms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999655" y="3067050"/>
            <a:ext cx="644449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Many online learning platforms exist, but often lack personalization, data-driven insights, and engaging content.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49" y="4018240"/>
            <a:ext cx="999887" cy="18086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9655" y="4218146"/>
            <a:ext cx="34307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Competitive Edge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999655" y="4666893"/>
            <a:ext cx="6444496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offer a unique blend of personalized learning, adaptive technology, and interactive experiences that sets us apart from the competition.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49" y="5826919"/>
            <a:ext cx="999887" cy="15998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9655" y="6026825"/>
            <a:ext cx="295025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 Leadership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999655" y="6475571"/>
            <a:ext cx="644449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goal is to become the leading provider of data-driven online learning solutions, empowering learners to achieve their full potential.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6971" y="533162"/>
            <a:ext cx="4010382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Design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26971" y="1254323"/>
            <a:ext cx="8090059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Relationships between students, courses, assessments, and results to ensure comprehensive data tracking.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745212" y="1664613"/>
            <a:ext cx="15240" cy="6031706"/>
          </a:xfrm>
          <a:prstGeom prst="roundRect">
            <a:avLst>
              <a:gd name="adj" fmla="val 414973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906959" y="1995607"/>
            <a:ext cx="526971" cy="15240"/>
          </a:xfrm>
          <a:prstGeom prst="roundRect">
            <a:avLst>
              <a:gd name="adj" fmla="val 414973"/>
            </a:avLst>
          </a:prstGeom>
          <a:solidFill>
            <a:srgbClr val="8D2424"/>
          </a:solidFill>
          <a:ln/>
        </p:spPr>
      </p:sp>
      <p:sp>
        <p:nvSpPr>
          <p:cNvPr id="7" name="Shape 4"/>
          <p:cNvSpPr/>
          <p:nvPr/>
        </p:nvSpPr>
        <p:spPr>
          <a:xfrm>
            <a:off x="583466" y="1833920"/>
            <a:ext cx="338733" cy="3387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2883" y="1884402"/>
            <a:ext cx="139779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580912" y="1815108"/>
            <a:ext cx="198120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580912" y="2153007"/>
            <a:ext cx="7036118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Learner profiles and demographics.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906959" y="3025973"/>
            <a:ext cx="526971" cy="15240"/>
          </a:xfrm>
          <a:prstGeom prst="roundRect">
            <a:avLst>
              <a:gd name="adj" fmla="val 414973"/>
            </a:avLst>
          </a:prstGeom>
          <a:solidFill>
            <a:srgbClr val="8D2424"/>
          </a:solidFill>
          <a:ln/>
        </p:spPr>
      </p:sp>
      <p:sp>
        <p:nvSpPr>
          <p:cNvPr id="12" name="Shape 9"/>
          <p:cNvSpPr/>
          <p:nvPr/>
        </p:nvSpPr>
        <p:spPr>
          <a:xfrm>
            <a:off x="583466" y="2864287"/>
            <a:ext cx="338733" cy="3387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594" y="2914769"/>
            <a:ext cx="198477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580912" y="2845475"/>
            <a:ext cx="198120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Courses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580912" y="3183374"/>
            <a:ext cx="7036118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Course offerings and content.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906959" y="4056340"/>
            <a:ext cx="526971" cy="15240"/>
          </a:xfrm>
          <a:prstGeom prst="roundRect">
            <a:avLst>
              <a:gd name="adj" fmla="val 414973"/>
            </a:avLst>
          </a:prstGeom>
          <a:solidFill>
            <a:srgbClr val="8D2424"/>
          </a:solidFill>
          <a:ln/>
        </p:spPr>
      </p:sp>
      <p:sp>
        <p:nvSpPr>
          <p:cNvPr id="17" name="Shape 14"/>
          <p:cNvSpPr/>
          <p:nvPr/>
        </p:nvSpPr>
        <p:spPr>
          <a:xfrm>
            <a:off x="583466" y="3894653"/>
            <a:ext cx="338733" cy="3387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48117" y="3945136"/>
            <a:ext cx="209431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580912" y="3875842"/>
            <a:ext cx="198120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Enrollments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580912" y="4213741"/>
            <a:ext cx="7036118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Tracks student enrollments and progress.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906959" y="5086707"/>
            <a:ext cx="526971" cy="15240"/>
          </a:xfrm>
          <a:prstGeom prst="roundRect">
            <a:avLst>
              <a:gd name="adj" fmla="val 414973"/>
            </a:avLst>
          </a:prstGeom>
          <a:solidFill>
            <a:srgbClr val="8D2424"/>
          </a:solidFill>
          <a:ln/>
        </p:spPr>
      </p:sp>
      <p:sp>
        <p:nvSpPr>
          <p:cNvPr id="22" name="Shape 19"/>
          <p:cNvSpPr/>
          <p:nvPr/>
        </p:nvSpPr>
        <p:spPr>
          <a:xfrm>
            <a:off x="583466" y="4925020"/>
            <a:ext cx="338733" cy="3387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42997" y="4975503"/>
            <a:ext cx="219670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580912" y="4906208"/>
            <a:ext cx="198120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Assessments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1580912" y="5244108"/>
            <a:ext cx="7036118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Tests and evaluation data</a:t>
            </a:r>
            <a:endParaRPr lang="en-US" sz="1150" dirty="0"/>
          </a:p>
        </p:txBody>
      </p:sp>
      <p:sp>
        <p:nvSpPr>
          <p:cNvPr id="26" name="Shape 23"/>
          <p:cNvSpPr/>
          <p:nvPr/>
        </p:nvSpPr>
        <p:spPr>
          <a:xfrm>
            <a:off x="906959" y="6117074"/>
            <a:ext cx="526971" cy="15240"/>
          </a:xfrm>
          <a:prstGeom prst="roundRect">
            <a:avLst>
              <a:gd name="adj" fmla="val 414973"/>
            </a:avLst>
          </a:prstGeom>
          <a:solidFill>
            <a:srgbClr val="8D2424"/>
          </a:solidFill>
          <a:ln/>
        </p:spPr>
      </p:sp>
      <p:sp>
        <p:nvSpPr>
          <p:cNvPr id="27" name="Shape 24"/>
          <p:cNvSpPr/>
          <p:nvPr/>
        </p:nvSpPr>
        <p:spPr>
          <a:xfrm>
            <a:off x="583466" y="5955387"/>
            <a:ext cx="338733" cy="3387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647760" y="6005870"/>
            <a:ext cx="210145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1850" dirty="0"/>
          </a:p>
        </p:txBody>
      </p:sp>
      <p:sp>
        <p:nvSpPr>
          <p:cNvPr id="29" name="Text 26"/>
          <p:cNvSpPr/>
          <p:nvPr/>
        </p:nvSpPr>
        <p:spPr>
          <a:xfrm>
            <a:off x="1580912" y="5936575"/>
            <a:ext cx="198120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Attendance</a:t>
            </a:r>
            <a:endParaRPr lang="en-US" sz="1550" dirty="0"/>
          </a:p>
        </p:txBody>
      </p:sp>
      <p:sp>
        <p:nvSpPr>
          <p:cNvPr id="30" name="Text 27"/>
          <p:cNvSpPr/>
          <p:nvPr/>
        </p:nvSpPr>
        <p:spPr>
          <a:xfrm>
            <a:off x="1580912" y="6274475"/>
            <a:ext cx="7036118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Tracks student attendance</a:t>
            </a:r>
            <a:endParaRPr lang="en-US" sz="1150" dirty="0"/>
          </a:p>
        </p:txBody>
      </p:sp>
      <p:sp>
        <p:nvSpPr>
          <p:cNvPr id="31" name="Shape 28"/>
          <p:cNvSpPr/>
          <p:nvPr/>
        </p:nvSpPr>
        <p:spPr>
          <a:xfrm>
            <a:off x="906959" y="7147441"/>
            <a:ext cx="526971" cy="15240"/>
          </a:xfrm>
          <a:prstGeom prst="roundRect">
            <a:avLst>
              <a:gd name="adj" fmla="val 414973"/>
            </a:avLst>
          </a:prstGeom>
          <a:solidFill>
            <a:srgbClr val="8D2424"/>
          </a:solidFill>
          <a:ln/>
        </p:spPr>
      </p:sp>
      <p:sp>
        <p:nvSpPr>
          <p:cNvPr id="32" name="Shape 29"/>
          <p:cNvSpPr/>
          <p:nvPr/>
        </p:nvSpPr>
        <p:spPr>
          <a:xfrm>
            <a:off x="583466" y="6985754"/>
            <a:ext cx="338733" cy="338733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651093" y="7036237"/>
            <a:ext cx="203478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6</a:t>
            </a:r>
            <a:endParaRPr lang="en-US" sz="1850" dirty="0"/>
          </a:p>
        </p:txBody>
      </p:sp>
      <p:sp>
        <p:nvSpPr>
          <p:cNvPr id="34" name="Text 31"/>
          <p:cNvSpPr/>
          <p:nvPr/>
        </p:nvSpPr>
        <p:spPr>
          <a:xfrm>
            <a:off x="1580912" y="6966942"/>
            <a:ext cx="198120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Teachers</a:t>
            </a:r>
            <a:endParaRPr lang="en-US" sz="1550" dirty="0"/>
          </a:p>
        </p:txBody>
      </p:sp>
      <p:sp>
        <p:nvSpPr>
          <p:cNvPr id="35" name="Text 32"/>
          <p:cNvSpPr/>
          <p:nvPr/>
        </p:nvSpPr>
        <p:spPr>
          <a:xfrm>
            <a:off x="1580912" y="7304842"/>
            <a:ext cx="7036118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Teachers profile and demographics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8040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Model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31803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0762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Growth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562356"/>
            <a:ext cx="365117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are focused on acquiring and retaining a large user base by providing a high-quality and engaging learning experience.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331803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4076224"/>
            <a:ext cx="29766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Expansion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4562356"/>
            <a:ext cx="36512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plan to expand our platform and services to new markets and demographics to further drive growth.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6236"/>
            <a:ext cx="77051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Experienced Team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62213"/>
            <a:ext cx="5416510" cy="33475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080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Neville Shem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56665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CEO and Data 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2024-09-08T20:27:50Z</dcterms:created>
  <dcterms:modified xsi:type="dcterms:W3CDTF">2024-09-08T20:27:50Z</dcterms:modified>
</cp:coreProperties>
</file>